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15"/>
  </p:notesMasterIdLst>
  <p:handoutMasterIdLst>
    <p:handoutMasterId r:id="rId16"/>
  </p:handoutMasterIdLst>
  <p:sldIdLst>
    <p:sldId id="286" r:id="rId4"/>
    <p:sldId id="266" r:id="rId5"/>
    <p:sldId id="287" r:id="rId6"/>
    <p:sldId id="288" r:id="rId7"/>
    <p:sldId id="294" r:id="rId8"/>
    <p:sldId id="291" r:id="rId9"/>
    <p:sldId id="290" r:id="rId10"/>
    <p:sldId id="295" r:id="rId11"/>
    <p:sldId id="296" r:id="rId12"/>
    <p:sldId id="297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3" r:id="rId8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8.xml"/><Relationship Id="rId7" Type="http://schemas.openxmlformats.org/officeDocument/2006/relationships/image" Target="../media/image3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.xml"/><Relationship Id="rId7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7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tags" Target="../tags/tag1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Integrationsverfahren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Seminar Nachhaltige Energiesysteme, Simon Kerschbaum, 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err="1" smtClean="0"/>
              <a:t>Kombination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27515" y="2569020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7515" y="2983122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27515" y="3409577"/>
            <a:ext cx="1466850" cy="480060"/>
          </a:xfrm>
          <a:prstGeom prst="rect">
            <a:avLst/>
          </a:prstGeom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411766" y="2051722"/>
            <a:ext cx="5043299" cy="3616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</a:t>
            </a:r>
            <a:r>
              <a:rPr lang="de-DE" dirty="0" smtClean="0"/>
              <a:t>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Anfangswertaufgaben</a:t>
            </a:r>
            <a:r>
              <a:rPr lang="de-DE" i="1" dirty="0" smtClean="0"/>
              <a:t>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  <a:endParaRPr lang="en-US" dirty="0" smtClean="0"/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9573"/>
          <a:stretch>
            <a:fillRect/>
          </a:stretch>
        </p:blipFill>
        <p:spPr>
          <a:xfrm>
            <a:off x="791042" y="3545545"/>
            <a:ext cx="3228975" cy="990596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  <a:endParaRPr lang="en-US" dirty="0" smtClean="0"/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</a:t>
            </a:r>
            <a:r>
              <a:rPr lang="de-DE" dirty="0" smtClean="0"/>
              <a:t>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</a:t>
            </a:r>
            <a:r>
              <a:rPr lang="en-US" dirty="0" smtClean="0"/>
              <a:t> 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10487" y="2051720"/>
            <a:ext cx="5445858" cy="3616050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10487" y="2051721"/>
            <a:ext cx="5445858" cy="3616049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10488" y="2051721"/>
            <a:ext cx="5445857" cy="3616049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10114" y="2051722"/>
            <a:ext cx="5445857" cy="3616048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10490" y="2051722"/>
            <a:ext cx="5445855" cy="3616048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10114" y="2051723"/>
            <a:ext cx="5445855" cy="3616047"/>
          </a:xfrm>
          <a:prstGeom prst="rect">
            <a:avLst/>
          </a:prstGeom>
          <a:noFill/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09337" y="2954092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13707" y="3303490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13707" y="3691329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</a:t>
            </a:r>
            <a:r>
              <a:rPr lang="en-US" dirty="0" smtClean="0"/>
              <a:t> 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487" y="2100733"/>
            <a:ext cx="5445858" cy="3518024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0487" y="2100733"/>
            <a:ext cx="5445857" cy="3518024"/>
          </a:xfrm>
          <a:prstGeom prst="rect">
            <a:avLst/>
          </a:prstGeom>
          <a:noFill/>
        </p:spPr>
      </p:pic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0488" y="2100733"/>
            <a:ext cx="5445857" cy="3518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773271" y="1519513"/>
            <a:ext cx="2837874" cy="3818974"/>
          </a:xfrm>
        </p:spPr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10490" y="2051722"/>
            <a:ext cx="5445855" cy="3616047"/>
          </a:xfrm>
          <a:prstGeom prst="rect">
            <a:avLst/>
          </a:prstGeom>
          <a:noFill/>
        </p:spPr>
      </p:pic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7515" y="2569020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27515" y="2983122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27515" y="3409577"/>
            <a:ext cx="1466850" cy="480060"/>
          </a:xfrm>
          <a:prstGeom prst="rect">
            <a:avLst/>
          </a:prstGeom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10490" y="2051722"/>
            <a:ext cx="5445854" cy="3616047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10490" y="2051722"/>
            <a:ext cx="5445854" cy="3616046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210491" y="2051722"/>
            <a:ext cx="5445852" cy="36160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186</Words>
  <Application>Microsoft Office PowerPoint</Application>
  <PresentationFormat>Bildschirmpräsentation (4:3)</PresentationFormat>
  <Paragraphs>81</Paragraphs>
  <Slides>11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EES</vt:lpstr>
      <vt:lpstr>Deckblatt</vt:lpstr>
      <vt:lpstr>Inhaltsseiten</vt:lpstr>
      <vt:lpstr>Integrationsverfahren</vt:lpstr>
      <vt:lpstr>Agenda</vt:lpstr>
      <vt:lpstr>Was ist das?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einfachsten Verfahren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50</cp:revision>
  <cp:lastPrinted>2011-06-29T10:46:41Z</cp:lastPrinted>
  <dcterms:created xsi:type="dcterms:W3CDTF">2013-12-05T10:13:31Z</dcterms:created>
  <dcterms:modified xsi:type="dcterms:W3CDTF">2013-12-05T14:53:25Z</dcterms:modified>
</cp:coreProperties>
</file>